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8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20"/>
    <p:restoredTop sz="94675"/>
  </p:normalViewPr>
  <p:slideViewPr>
    <p:cSldViewPr snapToGrid="0">
      <p:cViewPr varScale="1">
        <p:scale>
          <a:sx n="82" d="100"/>
          <a:sy n="82" d="100"/>
        </p:scale>
        <p:origin x="3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2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978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77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15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307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57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75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433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11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2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14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2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56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89E55F-7917-2844-AA0E-67EF22DF4D04}" type="datetimeFigureOut">
              <a:rPr lang="en-US" smtClean="0"/>
              <a:t>7/16/25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00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9B039-9A5E-8B69-849C-770C3ED32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75B1502-88E4-EA31-ECA2-276894276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906" y="418455"/>
            <a:ext cx="3102981" cy="1828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A49FF41-B888-6D8D-3F68-9A073201B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183" y="418455"/>
            <a:ext cx="3098057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C4472F-1297-59A0-633A-B3294DA568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9061" y="2671458"/>
            <a:ext cx="3121179" cy="1828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D85201-7A72-18AF-787F-0552F83D2E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906" y="2671458"/>
            <a:ext cx="3109374" cy="1828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7BBBEA-DD77-46EE-49DC-4629CEA7A376}"/>
              </a:ext>
            </a:extLst>
          </p:cNvPr>
          <p:cNvSpPr txBox="1"/>
          <p:nvPr/>
        </p:nvSpPr>
        <p:spPr>
          <a:xfrm>
            <a:off x="139162" y="12712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A) Original Image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76CD01-1D78-DF23-FD20-F7D319E6CF45}"/>
              </a:ext>
            </a:extLst>
          </p:cNvPr>
          <p:cNvSpPr txBox="1"/>
          <p:nvPr/>
        </p:nvSpPr>
        <p:spPr>
          <a:xfrm>
            <a:off x="3543758" y="12712"/>
            <a:ext cx="1737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B) Particle Tracking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40BE6E-4877-CCA9-A223-031E9A8C244B}"/>
              </a:ext>
            </a:extLst>
          </p:cNvPr>
          <p:cNvSpPr txBox="1"/>
          <p:nvPr/>
        </p:nvSpPr>
        <p:spPr>
          <a:xfrm>
            <a:off x="139162" y="2321186"/>
            <a:ext cx="16369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C) Spot properties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1115BA-73AE-510D-49A3-9C4CDF2FD9B0}"/>
              </a:ext>
            </a:extLst>
          </p:cNvPr>
          <p:cNvSpPr txBox="1"/>
          <p:nvPr/>
        </p:nvSpPr>
        <p:spPr>
          <a:xfrm>
            <a:off x="3543758" y="2321186"/>
            <a:ext cx="1487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D) Time courses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45FE81A-C63B-DCD8-0FD3-8F00F981FA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5045" y="4940795"/>
            <a:ext cx="3115195" cy="182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FD1A6B5-1746-D827-7F21-D995D7ED4D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2906" y="4940795"/>
            <a:ext cx="3109374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E504A18-8CCF-22B0-3CB0-F905130D4744}"/>
              </a:ext>
            </a:extLst>
          </p:cNvPr>
          <p:cNvSpPr txBox="1"/>
          <p:nvPr/>
        </p:nvSpPr>
        <p:spPr>
          <a:xfrm>
            <a:off x="139162" y="4566637"/>
            <a:ext cx="23436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E) Autocorrelation Function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4A30DA-97A7-9ECC-298C-7B45DC7B412C}"/>
              </a:ext>
            </a:extLst>
          </p:cNvPr>
          <p:cNvSpPr txBox="1"/>
          <p:nvPr/>
        </p:nvSpPr>
        <p:spPr>
          <a:xfrm>
            <a:off x="3543758" y="4566637"/>
            <a:ext cx="22156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F) Colocalization analysis</a:t>
            </a:r>
          </a:p>
        </p:txBody>
      </p:sp>
    </p:spTree>
    <p:extLst>
      <p:ext uri="{BB962C8B-B14F-4D97-AF65-F5344CB8AC3E}">
        <p14:creationId xmlns:p14="http://schemas.microsoft.com/office/powerpoint/2010/main" val="10960000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24</Words>
  <Application>Microsoft Macintosh PowerPoint</Application>
  <PresentationFormat>A4 Paper (210x297 mm)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Aguilera De Lira, Luis U</dc:creator>
  <cp:lastModifiedBy>Aguilera De Lira, Luis U</cp:lastModifiedBy>
  <cp:revision>10</cp:revision>
  <dcterms:created xsi:type="dcterms:W3CDTF">2025-07-16T18:40:24Z</dcterms:created>
  <dcterms:modified xsi:type="dcterms:W3CDTF">2025-07-16T19:07:04Z</dcterms:modified>
</cp:coreProperties>
</file>

<file path=docProps/thumbnail.jpeg>
</file>